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077" r:id="rId1"/>
  </p:sldMasterIdLst>
  <p:sldIdLst>
    <p:sldId id="256" r:id="rId2"/>
    <p:sldId id="262" r:id="rId3"/>
    <p:sldId id="268" r:id="rId4"/>
    <p:sldId id="257" r:id="rId5"/>
    <p:sldId id="265" r:id="rId6"/>
    <p:sldId id="264" r:id="rId7"/>
    <p:sldId id="266" r:id="rId8"/>
    <p:sldId id="263" r:id="rId9"/>
    <p:sldId id="269" r:id="rId10"/>
    <p:sldId id="272" r:id="rId11"/>
    <p:sldId id="270" r:id="rId12"/>
    <p:sldId id="267" r:id="rId13"/>
    <p:sldId id="260" r:id="rId14"/>
    <p:sldId id="261" r:id="rId15"/>
    <p:sldId id="274" r:id="rId16"/>
    <p:sldId id="275" r:id="rId17"/>
    <p:sldId id="27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1" d="100"/>
          <a:sy n="51" d="100"/>
        </p:scale>
        <p:origin x="102" y="7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0D11-C244-4D6C-8605-27893801071A}" type="datetimeFigureOut">
              <a:rPr lang="en-GB" smtClean="0"/>
              <a:t>18/04/2021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9551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0D11-C244-4D6C-8605-27893801071A}" type="datetimeFigureOut">
              <a:rPr lang="en-GB" smtClean="0"/>
              <a:t>18/04/2021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7948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0D11-C244-4D6C-8605-27893801071A}" type="datetimeFigureOut">
              <a:rPr lang="en-GB" smtClean="0"/>
              <a:t>18/04/2021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89596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0D11-C244-4D6C-8605-27893801071A}" type="datetimeFigureOut">
              <a:rPr lang="en-GB" smtClean="0"/>
              <a:t>18/04/2021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64332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0D11-C244-4D6C-8605-27893801071A}" type="datetimeFigureOut">
              <a:rPr lang="en-GB" smtClean="0"/>
              <a:t>18/04/2021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11846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0D11-C244-4D6C-8605-27893801071A}" type="datetimeFigureOut">
              <a:rPr lang="en-GB" smtClean="0"/>
              <a:t>18/04/2021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84307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0D11-C244-4D6C-8605-27893801071A}" type="datetimeFigureOut">
              <a:rPr lang="en-GB" smtClean="0"/>
              <a:t>18/04/2021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20913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0D11-C244-4D6C-8605-27893801071A}" type="datetimeFigureOut">
              <a:rPr lang="en-GB" smtClean="0"/>
              <a:t>18/04/2021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32501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30B0D11-C244-4D6C-8605-27893801071A}" type="datetimeFigureOut">
              <a:rPr lang="en-GB" smtClean="0"/>
              <a:t>18/04/2021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8619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0D11-C244-4D6C-8605-27893801071A}" type="datetimeFigureOut">
              <a:rPr lang="en-GB" smtClean="0"/>
              <a:t>18/04/2021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309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0D11-C244-4D6C-8605-27893801071A}" type="datetimeFigureOut">
              <a:rPr lang="en-GB" smtClean="0"/>
              <a:t>18/04/2021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2930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0D11-C244-4D6C-8605-27893801071A}" type="datetimeFigureOut">
              <a:rPr lang="en-GB" smtClean="0"/>
              <a:t>18/04/2021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242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0D11-C244-4D6C-8605-27893801071A}" type="datetimeFigureOut">
              <a:rPr lang="en-GB" smtClean="0"/>
              <a:t>18/04/2021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461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0D11-C244-4D6C-8605-27893801071A}" type="datetimeFigureOut">
              <a:rPr lang="en-GB" smtClean="0"/>
              <a:t>18/04/2021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997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0D11-C244-4D6C-8605-27893801071A}" type="datetimeFigureOut">
              <a:rPr lang="en-GB" smtClean="0"/>
              <a:t>18/04/2021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510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0D11-C244-4D6C-8605-27893801071A}" type="datetimeFigureOut">
              <a:rPr lang="en-GB" smtClean="0"/>
              <a:t>18/04/2021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963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0D11-C244-4D6C-8605-27893801071A}" type="datetimeFigureOut">
              <a:rPr lang="en-GB" smtClean="0"/>
              <a:t>18/04/2021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376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1">
                <a:lumMod val="50000"/>
              </a:schemeClr>
            </a:gs>
            <a:gs pos="85000">
              <a:schemeClr val="bg2">
                <a:shade val="100000"/>
                <a:hueMod val="100000"/>
                <a:satMod val="110000"/>
                <a:lumMod val="130000"/>
              </a:schemeClr>
            </a:gs>
            <a:gs pos="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B0D11-C244-4D6C-8605-27893801071A}" type="datetimeFigureOut">
              <a:rPr lang="en-GB" smtClean="0"/>
              <a:t>18/04/2021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7561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5078" r:id="rId1"/>
    <p:sldLayoutId id="2147485079" r:id="rId2"/>
    <p:sldLayoutId id="2147485080" r:id="rId3"/>
    <p:sldLayoutId id="2147485081" r:id="rId4"/>
    <p:sldLayoutId id="2147485082" r:id="rId5"/>
    <p:sldLayoutId id="2147485083" r:id="rId6"/>
    <p:sldLayoutId id="2147485084" r:id="rId7"/>
    <p:sldLayoutId id="2147485085" r:id="rId8"/>
    <p:sldLayoutId id="2147485086" r:id="rId9"/>
    <p:sldLayoutId id="2147485087" r:id="rId10"/>
    <p:sldLayoutId id="2147485088" r:id="rId11"/>
    <p:sldLayoutId id="2147485089" r:id="rId12"/>
    <p:sldLayoutId id="2147485090" r:id="rId13"/>
    <p:sldLayoutId id="2147485091" r:id="rId14"/>
    <p:sldLayoutId id="2147485092" r:id="rId15"/>
    <p:sldLayoutId id="2147485093" r:id="rId16"/>
    <p:sldLayoutId id="214748509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32C7C-3A1D-444F-8851-E27F9477E2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502" y="2575089"/>
            <a:ext cx="8693827" cy="1373070"/>
          </a:xfrm>
        </p:spPr>
        <p:txBody>
          <a:bodyPr/>
          <a:lstStyle/>
          <a:p>
            <a:pPr algn="ctr"/>
            <a:r>
              <a:rPr lang="en-GB" sz="7200" dirty="0">
                <a:solidFill>
                  <a:schemeClr val="tx1"/>
                </a:solidFill>
              </a:rPr>
              <a:t>The Gospel of Mark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966144-8475-4187-988D-781671AFCC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565289"/>
            <a:ext cx="8942832" cy="1069848"/>
          </a:xfrm>
        </p:spPr>
        <p:txBody>
          <a:bodyPr>
            <a:noAutofit/>
          </a:bodyPr>
          <a:lstStyle/>
          <a:p>
            <a:pPr algn="ctr"/>
            <a:r>
              <a:rPr lang="en-GB" sz="3600" dirty="0"/>
              <a:t>‘The kingdom of God is near. Repent and believe the good news!’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ACED0B-1EDA-41D4-901E-BA1AE16092FF}"/>
              </a:ext>
            </a:extLst>
          </p:cNvPr>
          <p:cNvSpPr txBox="1"/>
          <p:nvPr/>
        </p:nvSpPr>
        <p:spPr>
          <a:xfrm>
            <a:off x="9097347" y="2767280"/>
            <a:ext cx="309465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bg1"/>
                </a:solidFill>
              </a:rPr>
              <a:t>Chapter 1 Verses 1-15</a:t>
            </a:r>
          </a:p>
        </p:txBody>
      </p:sp>
    </p:spTree>
    <p:extLst>
      <p:ext uri="{BB962C8B-B14F-4D97-AF65-F5344CB8AC3E}">
        <p14:creationId xmlns:p14="http://schemas.microsoft.com/office/powerpoint/2010/main" val="4052730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93632-5FA1-40DA-BEE7-E52D39884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dirty="0">
                <a:solidFill>
                  <a:schemeClr val="tx1"/>
                </a:solidFill>
              </a:rPr>
              <a:t>The gospel is all about </a:t>
            </a:r>
            <a:r>
              <a:rPr lang="en-GB" sz="4000" b="1" dirty="0">
                <a:solidFill>
                  <a:schemeClr val="tx1"/>
                </a:solidFill>
              </a:rPr>
              <a:t>Jesus Christ</a:t>
            </a:r>
            <a:r>
              <a:rPr lang="en-GB" sz="4000" dirty="0">
                <a:solidFill>
                  <a:schemeClr val="tx1"/>
                </a:solidFill>
              </a:rPr>
              <a:t>, the Son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7767A-E74E-42FD-AD76-D989EAEBB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0796332" cy="4323810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tx2">
                    <a:lumMod val="90000"/>
                  </a:schemeClr>
                </a:solidFill>
              </a:rPr>
              <a:t>Mark</a:t>
            </a:r>
            <a:r>
              <a:rPr lang="en-GB" sz="3600" dirty="0">
                <a:solidFill>
                  <a:schemeClr val="tx2">
                    <a:lumMod val="90000"/>
                  </a:schemeClr>
                </a:solidFill>
              </a:rPr>
              <a:t> points us to Jesus </a:t>
            </a:r>
            <a:r>
              <a:rPr lang="en-GB" sz="2800" dirty="0">
                <a:solidFill>
                  <a:srgbClr val="FFFF00"/>
                </a:solidFill>
              </a:rPr>
              <a:t>(vs.1)</a:t>
            </a:r>
          </a:p>
          <a:p>
            <a:r>
              <a:rPr lang="en-GB" sz="3600" b="1" dirty="0">
                <a:solidFill>
                  <a:schemeClr val="tx2">
                    <a:lumMod val="90000"/>
                  </a:schemeClr>
                </a:solidFill>
              </a:rPr>
              <a:t>Scripture </a:t>
            </a:r>
            <a:r>
              <a:rPr lang="en-GB" sz="3600" dirty="0">
                <a:solidFill>
                  <a:schemeClr val="tx2">
                    <a:lumMod val="90000"/>
                  </a:schemeClr>
                </a:solidFill>
              </a:rPr>
              <a:t>points us to Jesus </a:t>
            </a:r>
            <a:r>
              <a:rPr lang="en-GB" sz="2800" dirty="0">
                <a:solidFill>
                  <a:srgbClr val="FFFF00"/>
                </a:solidFill>
              </a:rPr>
              <a:t>(vs.2-3)</a:t>
            </a:r>
          </a:p>
          <a:p>
            <a:r>
              <a:rPr lang="en-GB" sz="3600" b="1" dirty="0">
                <a:solidFill>
                  <a:schemeClr val="tx2">
                    <a:lumMod val="90000"/>
                  </a:schemeClr>
                </a:solidFill>
              </a:rPr>
              <a:t>John the Baptist </a:t>
            </a:r>
            <a:r>
              <a:rPr lang="en-GB" sz="3600" dirty="0">
                <a:solidFill>
                  <a:schemeClr val="tx2">
                    <a:lumMod val="90000"/>
                  </a:schemeClr>
                </a:solidFill>
              </a:rPr>
              <a:t>points us to Jesus </a:t>
            </a:r>
            <a:r>
              <a:rPr lang="en-GB" sz="2800" dirty="0">
                <a:solidFill>
                  <a:srgbClr val="FFFF00"/>
                </a:solidFill>
              </a:rPr>
              <a:t>(vs.7)</a:t>
            </a:r>
            <a:endParaRPr lang="en-GB" sz="2800" dirty="0"/>
          </a:p>
          <a:p>
            <a:r>
              <a:rPr lang="en-GB" sz="3600" b="1" dirty="0"/>
              <a:t>God</a:t>
            </a:r>
            <a:r>
              <a:rPr lang="en-GB" sz="3600" dirty="0"/>
              <a:t> points us to Jesus </a:t>
            </a:r>
            <a:r>
              <a:rPr lang="en-GB" sz="2800" dirty="0">
                <a:solidFill>
                  <a:srgbClr val="FFFF00"/>
                </a:solidFill>
              </a:rPr>
              <a:t>(vs.10-11)</a:t>
            </a:r>
          </a:p>
          <a:p>
            <a:pPr marL="0" indent="0">
              <a:buNone/>
            </a:pPr>
            <a:r>
              <a:rPr lang="en-GB" sz="3000" dirty="0">
                <a:solidFill>
                  <a:srgbClr val="FFFF00"/>
                </a:solidFill>
              </a:rPr>
              <a:t>‘And a voice came from heaven “</a:t>
            </a:r>
            <a:r>
              <a:rPr lang="en-GB" sz="3000" dirty="0">
                <a:solidFill>
                  <a:srgbClr val="FFFF00"/>
                </a:solidFill>
                <a:effectLst/>
              </a:rPr>
              <a:t>You are my Son</a:t>
            </a:r>
            <a:r>
              <a:rPr lang="en-GB" sz="3000" dirty="0">
                <a:solidFill>
                  <a:srgbClr val="FFFF00"/>
                </a:solidFill>
              </a:rPr>
              <a:t>, </a:t>
            </a:r>
            <a:r>
              <a:rPr lang="en-GB" sz="3000" dirty="0">
                <a:solidFill>
                  <a:srgbClr val="FFFF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whom I love</a:t>
            </a:r>
            <a:r>
              <a:rPr lang="en-GB" sz="3000" dirty="0">
                <a:solidFill>
                  <a:srgbClr val="FFFF00"/>
                </a:solidFill>
              </a:rPr>
              <a:t>; with you I am well pleased.”’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544A30-62BD-48D2-9BDD-5EE7E3FDFA1C}"/>
              </a:ext>
            </a:extLst>
          </p:cNvPr>
          <p:cNvSpPr txBox="1"/>
          <p:nvPr/>
        </p:nvSpPr>
        <p:spPr>
          <a:xfrm>
            <a:off x="10422293" y="687269"/>
            <a:ext cx="19624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</a:rPr>
              <a:t>Mark</a:t>
            </a:r>
          </a:p>
          <a:p>
            <a:pPr algn="ctr"/>
            <a:r>
              <a:rPr lang="en-GB" sz="3600" dirty="0">
                <a:solidFill>
                  <a:schemeClr val="bg1"/>
                </a:solidFill>
              </a:rPr>
              <a:t>1:1-15</a:t>
            </a:r>
          </a:p>
        </p:txBody>
      </p:sp>
    </p:spTree>
    <p:extLst>
      <p:ext uri="{BB962C8B-B14F-4D97-AF65-F5344CB8AC3E}">
        <p14:creationId xmlns:p14="http://schemas.microsoft.com/office/powerpoint/2010/main" val="3360858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93632-5FA1-40DA-BEE7-E52D39884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dirty="0">
                <a:solidFill>
                  <a:schemeClr val="tx1"/>
                </a:solidFill>
              </a:rPr>
              <a:t>The gospel is all about </a:t>
            </a:r>
            <a:r>
              <a:rPr lang="en-GB" sz="4000" b="1" dirty="0">
                <a:solidFill>
                  <a:schemeClr val="tx1"/>
                </a:solidFill>
              </a:rPr>
              <a:t>Jesus Christ</a:t>
            </a:r>
            <a:r>
              <a:rPr lang="en-GB" sz="4000" dirty="0">
                <a:solidFill>
                  <a:schemeClr val="tx1"/>
                </a:solidFill>
              </a:rPr>
              <a:t>, the Son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7767A-E74E-42FD-AD76-D989EAEBB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0796332" cy="4323810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tx2">
                    <a:lumMod val="90000"/>
                  </a:schemeClr>
                </a:solidFill>
              </a:rPr>
              <a:t>Mark</a:t>
            </a:r>
            <a:r>
              <a:rPr lang="en-GB" sz="3600" dirty="0">
                <a:solidFill>
                  <a:schemeClr val="tx2">
                    <a:lumMod val="90000"/>
                  </a:schemeClr>
                </a:solidFill>
              </a:rPr>
              <a:t> points us to Jesus </a:t>
            </a:r>
            <a:r>
              <a:rPr lang="en-GB" sz="2800" dirty="0">
                <a:solidFill>
                  <a:srgbClr val="FFFF00"/>
                </a:solidFill>
              </a:rPr>
              <a:t>(vs.1)</a:t>
            </a:r>
          </a:p>
          <a:p>
            <a:r>
              <a:rPr lang="en-GB" sz="3600" b="1" dirty="0">
                <a:solidFill>
                  <a:schemeClr val="tx2">
                    <a:lumMod val="90000"/>
                  </a:schemeClr>
                </a:solidFill>
              </a:rPr>
              <a:t>Scripture </a:t>
            </a:r>
            <a:r>
              <a:rPr lang="en-GB" sz="3600" dirty="0">
                <a:solidFill>
                  <a:schemeClr val="tx2">
                    <a:lumMod val="90000"/>
                  </a:schemeClr>
                </a:solidFill>
              </a:rPr>
              <a:t>points us to Jesus </a:t>
            </a:r>
            <a:r>
              <a:rPr lang="en-GB" sz="2800" dirty="0">
                <a:solidFill>
                  <a:srgbClr val="FFFF00"/>
                </a:solidFill>
              </a:rPr>
              <a:t>(vs.2-3)</a:t>
            </a:r>
          </a:p>
          <a:p>
            <a:r>
              <a:rPr lang="en-GB" sz="3600" b="1" dirty="0">
                <a:solidFill>
                  <a:schemeClr val="tx2">
                    <a:lumMod val="90000"/>
                  </a:schemeClr>
                </a:solidFill>
              </a:rPr>
              <a:t>John the Baptist </a:t>
            </a:r>
            <a:r>
              <a:rPr lang="en-GB" sz="3600" dirty="0">
                <a:solidFill>
                  <a:schemeClr val="tx2">
                    <a:lumMod val="90000"/>
                  </a:schemeClr>
                </a:solidFill>
              </a:rPr>
              <a:t>points us to Jesus </a:t>
            </a:r>
            <a:r>
              <a:rPr lang="en-GB" sz="2800" dirty="0">
                <a:solidFill>
                  <a:srgbClr val="FFFF00"/>
                </a:solidFill>
              </a:rPr>
              <a:t>(vs.7)</a:t>
            </a:r>
            <a:endParaRPr lang="en-GB" sz="2800" dirty="0"/>
          </a:p>
          <a:p>
            <a:r>
              <a:rPr lang="en-GB" sz="3600" b="1" dirty="0"/>
              <a:t>God</a:t>
            </a:r>
            <a:r>
              <a:rPr lang="en-GB" sz="3600" dirty="0"/>
              <a:t> points us to Jesus </a:t>
            </a:r>
            <a:r>
              <a:rPr lang="en-GB" sz="2800" dirty="0">
                <a:solidFill>
                  <a:srgbClr val="FFFF00"/>
                </a:solidFill>
              </a:rPr>
              <a:t>(vs.10-11)</a:t>
            </a:r>
          </a:p>
          <a:p>
            <a:pPr marL="0" indent="0">
              <a:buNone/>
            </a:pPr>
            <a:r>
              <a:rPr lang="en-GB" sz="3000" dirty="0">
                <a:solidFill>
                  <a:srgbClr val="FFFF00"/>
                </a:solidFill>
              </a:rPr>
              <a:t>‘And a voice came from heaven “</a:t>
            </a:r>
            <a:r>
              <a:rPr lang="en-GB" sz="3000" dirty="0">
                <a:solidFill>
                  <a:srgbClr val="FFFF00"/>
                </a:solidFill>
                <a:effectLst/>
              </a:rPr>
              <a:t>You are my Son</a:t>
            </a:r>
            <a:r>
              <a:rPr lang="en-GB" sz="3000" dirty="0">
                <a:solidFill>
                  <a:srgbClr val="FFFF00"/>
                </a:solidFill>
              </a:rPr>
              <a:t>, </a:t>
            </a:r>
            <a:r>
              <a:rPr lang="en-GB" sz="3000" dirty="0">
                <a:solidFill>
                  <a:srgbClr val="FFFF00"/>
                </a:solidFill>
                <a:effectLst/>
              </a:rPr>
              <a:t>whom I love</a:t>
            </a:r>
            <a:r>
              <a:rPr lang="en-GB" sz="3000" dirty="0">
                <a:solidFill>
                  <a:srgbClr val="FFFF00"/>
                </a:solidFill>
              </a:rPr>
              <a:t>; with you </a:t>
            </a:r>
            <a:r>
              <a:rPr lang="en-GB" sz="3000" dirty="0">
                <a:solidFill>
                  <a:srgbClr val="FFFF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I am well pleased</a:t>
            </a:r>
            <a:r>
              <a:rPr lang="en-GB" sz="3000" dirty="0">
                <a:solidFill>
                  <a:srgbClr val="FFFF00"/>
                </a:solidFill>
              </a:rPr>
              <a:t>.”’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544A30-62BD-48D2-9BDD-5EE7E3FDFA1C}"/>
              </a:ext>
            </a:extLst>
          </p:cNvPr>
          <p:cNvSpPr txBox="1"/>
          <p:nvPr/>
        </p:nvSpPr>
        <p:spPr>
          <a:xfrm>
            <a:off x="10422293" y="687269"/>
            <a:ext cx="19624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</a:rPr>
              <a:t>Mark</a:t>
            </a:r>
          </a:p>
          <a:p>
            <a:pPr algn="ctr"/>
            <a:r>
              <a:rPr lang="en-GB" sz="3600" dirty="0">
                <a:solidFill>
                  <a:schemeClr val="bg1"/>
                </a:solidFill>
              </a:rPr>
              <a:t>1:1-15</a:t>
            </a:r>
          </a:p>
        </p:txBody>
      </p:sp>
    </p:spTree>
    <p:extLst>
      <p:ext uri="{BB962C8B-B14F-4D97-AF65-F5344CB8AC3E}">
        <p14:creationId xmlns:p14="http://schemas.microsoft.com/office/powerpoint/2010/main" val="3505923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93632-5FA1-40DA-BEE7-E52D39884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dirty="0">
                <a:solidFill>
                  <a:schemeClr val="tx1"/>
                </a:solidFill>
              </a:rPr>
              <a:t>The gospel is all about </a:t>
            </a:r>
            <a:r>
              <a:rPr lang="en-GB" sz="4000" b="1" dirty="0">
                <a:solidFill>
                  <a:schemeClr val="tx1"/>
                </a:solidFill>
              </a:rPr>
              <a:t>Jesus Christ</a:t>
            </a:r>
            <a:r>
              <a:rPr lang="en-GB" sz="4000" dirty="0">
                <a:solidFill>
                  <a:schemeClr val="tx1"/>
                </a:solidFill>
              </a:rPr>
              <a:t>, the Son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7767A-E74E-42FD-AD76-D989EAEBB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0796332" cy="4323810"/>
          </a:xfrm>
        </p:spPr>
        <p:txBody>
          <a:bodyPr>
            <a:normAutofit/>
          </a:bodyPr>
          <a:lstStyle/>
          <a:p>
            <a:r>
              <a:rPr lang="en-GB" sz="3600" b="1" dirty="0"/>
              <a:t>Mark</a:t>
            </a:r>
            <a:r>
              <a:rPr lang="en-GB" sz="3600" dirty="0"/>
              <a:t> points us to Jesus </a:t>
            </a:r>
            <a:r>
              <a:rPr lang="en-GB" sz="2800" dirty="0">
                <a:solidFill>
                  <a:srgbClr val="FFFF00"/>
                </a:solidFill>
              </a:rPr>
              <a:t>(vs.1)</a:t>
            </a:r>
          </a:p>
          <a:p>
            <a:r>
              <a:rPr lang="en-GB" sz="3600" b="1" dirty="0"/>
              <a:t>Scripture </a:t>
            </a:r>
            <a:r>
              <a:rPr lang="en-GB" sz="3600" dirty="0"/>
              <a:t>points us to Jesus </a:t>
            </a:r>
            <a:r>
              <a:rPr lang="en-GB" sz="2800" dirty="0">
                <a:solidFill>
                  <a:srgbClr val="FFFF00"/>
                </a:solidFill>
              </a:rPr>
              <a:t>(vs.2-3)</a:t>
            </a:r>
          </a:p>
          <a:p>
            <a:r>
              <a:rPr lang="en-GB" sz="3600" b="1" dirty="0"/>
              <a:t>John the Baptist </a:t>
            </a:r>
            <a:r>
              <a:rPr lang="en-GB" sz="3600" dirty="0"/>
              <a:t>points us to Jesus</a:t>
            </a:r>
            <a:r>
              <a:rPr lang="en-GB" sz="3600" dirty="0">
                <a:solidFill>
                  <a:srgbClr val="FFFF00"/>
                </a:solidFill>
              </a:rPr>
              <a:t> </a:t>
            </a:r>
            <a:r>
              <a:rPr lang="en-GB" sz="2800" dirty="0">
                <a:solidFill>
                  <a:srgbClr val="FFFF00"/>
                </a:solidFill>
              </a:rPr>
              <a:t>(vs.7)</a:t>
            </a:r>
            <a:endParaRPr lang="en-GB" sz="2800" dirty="0"/>
          </a:p>
          <a:p>
            <a:r>
              <a:rPr lang="en-GB" sz="3600" b="1" dirty="0"/>
              <a:t>God</a:t>
            </a:r>
            <a:r>
              <a:rPr lang="en-GB" sz="3600" dirty="0"/>
              <a:t> points us to Jesus </a:t>
            </a:r>
            <a:r>
              <a:rPr lang="en-GB" sz="2800" dirty="0">
                <a:solidFill>
                  <a:srgbClr val="FFFF00"/>
                </a:solidFill>
              </a:rPr>
              <a:t>(vs.10-11)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544A30-62BD-48D2-9BDD-5EE7E3FDFA1C}"/>
              </a:ext>
            </a:extLst>
          </p:cNvPr>
          <p:cNvSpPr txBox="1"/>
          <p:nvPr/>
        </p:nvSpPr>
        <p:spPr>
          <a:xfrm>
            <a:off x="10422293" y="687269"/>
            <a:ext cx="19624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</a:rPr>
              <a:t>Mark</a:t>
            </a:r>
          </a:p>
          <a:p>
            <a:pPr algn="ctr"/>
            <a:r>
              <a:rPr lang="en-GB" sz="3600" dirty="0">
                <a:solidFill>
                  <a:schemeClr val="bg1"/>
                </a:solidFill>
              </a:rPr>
              <a:t>1:1-15</a:t>
            </a:r>
          </a:p>
        </p:txBody>
      </p:sp>
    </p:spTree>
    <p:extLst>
      <p:ext uri="{BB962C8B-B14F-4D97-AF65-F5344CB8AC3E}">
        <p14:creationId xmlns:p14="http://schemas.microsoft.com/office/powerpoint/2010/main" val="21523463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93632-5FA1-40DA-BEE7-E52D39884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dirty="0">
                <a:solidFill>
                  <a:schemeClr val="tx1"/>
                </a:solidFill>
              </a:rPr>
              <a:t>The gospel is about a relationship with God through </a:t>
            </a:r>
            <a:r>
              <a:rPr lang="en-GB" sz="4000" b="1" dirty="0"/>
              <a:t>Repentance</a:t>
            </a:r>
            <a:r>
              <a:rPr lang="en-GB" sz="4000" dirty="0">
                <a:solidFill>
                  <a:schemeClr val="tx1"/>
                </a:solidFill>
              </a:rPr>
              <a:t> and </a:t>
            </a:r>
            <a:r>
              <a:rPr lang="en-GB" sz="4000" b="1" dirty="0">
                <a:solidFill>
                  <a:schemeClr val="tx1"/>
                </a:solidFill>
              </a:rPr>
              <a:t>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7767A-E74E-42FD-AD76-D989EAEBB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306523"/>
          </a:xfrm>
        </p:spPr>
        <p:txBody>
          <a:bodyPr>
            <a:normAutofit/>
          </a:bodyPr>
          <a:lstStyle/>
          <a:p>
            <a:r>
              <a:rPr lang="en-GB" sz="3600" b="1" dirty="0"/>
              <a:t>True Gospel – Repentance &amp; Faith </a:t>
            </a:r>
            <a:r>
              <a:rPr lang="en-GB" sz="2800" dirty="0">
                <a:solidFill>
                  <a:srgbClr val="FFFF00"/>
                </a:solidFill>
              </a:rPr>
              <a:t>(vs.15)</a:t>
            </a:r>
          </a:p>
          <a:p>
            <a:pPr lvl="1"/>
            <a:r>
              <a:rPr lang="en-GB" sz="3200" b="1" dirty="0"/>
              <a:t>NOT Faith &amp; Healings</a:t>
            </a:r>
          </a:p>
          <a:p>
            <a:pPr lvl="1"/>
            <a:r>
              <a:rPr lang="en-GB" sz="3200" b="1" dirty="0"/>
              <a:t>NOT Repentance &amp; Prosperity</a:t>
            </a:r>
          </a:p>
          <a:p>
            <a:pPr lvl="1"/>
            <a:r>
              <a:rPr lang="en-GB" sz="3200" b="1" dirty="0"/>
              <a:t>NOT Faith &amp; Gifts</a:t>
            </a:r>
            <a:endParaRPr lang="en-GB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7F3DEE-F367-454E-8EC8-737D594EBD83}"/>
              </a:ext>
            </a:extLst>
          </p:cNvPr>
          <p:cNvSpPr txBox="1"/>
          <p:nvPr/>
        </p:nvSpPr>
        <p:spPr>
          <a:xfrm>
            <a:off x="10422293" y="687269"/>
            <a:ext cx="19624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</a:rPr>
              <a:t>Mark</a:t>
            </a:r>
          </a:p>
          <a:p>
            <a:pPr algn="ctr"/>
            <a:r>
              <a:rPr lang="en-GB" sz="3600" dirty="0">
                <a:solidFill>
                  <a:schemeClr val="bg1"/>
                </a:solidFill>
              </a:rPr>
              <a:t>1:1-15</a:t>
            </a:r>
          </a:p>
        </p:txBody>
      </p:sp>
    </p:spTree>
    <p:extLst>
      <p:ext uri="{BB962C8B-B14F-4D97-AF65-F5344CB8AC3E}">
        <p14:creationId xmlns:p14="http://schemas.microsoft.com/office/powerpoint/2010/main" val="2296990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93632-5FA1-40DA-BEE7-E52D39884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dirty="0">
                <a:solidFill>
                  <a:schemeClr val="tx1"/>
                </a:solidFill>
              </a:rPr>
              <a:t>The gospel is about a relationship with God through </a:t>
            </a:r>
            <a:r>
              <a:rPr lang="en-GB" sz="4000" b="1" dirty="0"/>
              <a:t>Repentance</a:t>
            </a:r>
            <a:r>
              <a:rPr lang="en-GB" sz="4000" dirty="0">
                <a:solidFill>
                  <a:schemeClr val="tx1"/>
                </a:solidFill>
              </a:rPr>
              <a:t> and </a:t>
            </a:r>
            <a:r>
              <a:rPr lang="en-GB" sz="4000" b="1" dirty="0">
                <a:solidFill>
                  <a:schemeClr val="tx1"/>
                </a:solidFill>
              </a:rPr>
              <a:t>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7767A-E74E-42FD-AD76-D989EAEBB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306523"/>
          </a:xfrm>
        </p:spPr>
        <p:txBody>
          <a:bodyPr>
            <a:normAutofit/>
          </a:bodyPr>
          <a:lstStyle/>
          <a:p>
            <a:r>
              <a:rPr lang="en-GB" sz="3600" b="1" dirty="0"/>
              <a:t>True Gospel – Repentance &amp; Faith </a:t>
            </a:r>
            <a:r>
              <a:rPr lang="en-GB" sz="2800" dirty="0">
                <a:solidFill>
                  <a:srgbClr val="FFFF00"/>
                </a:solidFill>
              </a:rPr>
              <a:t>(vs.15)</a:t>
            </a:r>
            <a:endParaRPr lang="en-GB" sz="2800" b="1" dirty="0"/>
          </a:p>
          <a:p>
            <a:endParaRPr lang="en-GB" sz="1800" b="1" dirty="0"/>
          </a:p>
          <a:p>
            <a:r>
              <a:rPr lang="en-GB" sz="3600" b="1" dirty="0"/>
              <a:t>Repentance - Turning to God </a:t>
            </a:r>
            <a:r>
              <a:rPr lang="en-GB" sz="2800" dirty="0">
                <a:solidFill>
                  <a:srgbClr val="FFFF00"/>
                </a:solidFill>
              </a:rPr>
              <a:t>(vs.4 &amp; 15)</a:t>
            </a:r>
          </a:p>
          <a:p>
            <a:pPr lvl="1"/>
            <a:r>
              <a:rPr lang="en-GB" sz="3200" dirty="0"/>
              <a:t>Forgiveness of Sins </a:t>
            </a:r>
            <a:r>
              <a:rPr lang="en-GB" sz="2800" dirty="0">
                <a:solidFill>
                  <a:srgbClr val="FFFF00"/>
                </a:solidFill>
              </a:rPr>
              <a:t>(vs.4)</a:t>
            </a:r>
          </a:p>
          <a:p>
            <a:pPr marL="457200" lvl="1" indent="0">
              <a:buNone/>
            </a:pPr>
            <a:endParaRPr lang="en-GB" sz="1800" dirty="0"/>
          </a:p>
          <a:p>
            <a:r>
              <a:rPr lang="en-GB" sz="3600" b="1" dirty="0"/>
              <a:t>Faith – Trusting in God </a:t>
            </a:r>
            <a:r>
              <a:rPr lang="en-GB" sz="2800" dirty="0">
                <a:solidFill>
                  <a:srgbClr val="FFFF00"/>
                </a:solidFill>
              </a:rPr>
              <a:t>(vs.15)</a:t>
            </a:r>
          </a:p>
          <a:p>
            <a:pPr lvl="1"/>
            <a:r>
              <a:rPr lang="en-GB" sz="3200" dirty="0"/>
              <a:t>To believe in the Kingdom of God</a:t>
            </a:r>
          </a:p>
          <a:p>
            <a:pPr lvl="1"/>
            <a:r>
              <a:rPr lang="en-GB" sz="3200" dirty="0"/>
              <a:t>To believe we can &amp; will be forgiven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C932303-EC1F-4BE8-8479-D8683E26A3BA}"/>
              </a:ext>
            </a:extLst>
          </p:cNvPr>
          <p:cNvSpPr txBox="1"/>
          <p:nvPr/>
        </p:nvSpPr>
        <p:spPr>
          <a:xfrm>
            <a:off x="10422293" y="687269"/>
            <a:ext cx="19624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</a:rPr>
              <a:t>Mark</a:t>
            </a:r>
          </a:p>
          <a:p>
            <a:pPr algn="ctr"/>
            <a:r>
              <a:rPr lang="en-GB" sz="3600" dirty="0">
                <a:solidFill>
                  <a:schemeClr val="bg1"/>
                </a:solidFill>
              </a:rPr>
              <a:t>1:1-15</a:t>
            </a:r>
          </a:p>
        </p:txBody>
      </p:sp>
      <p:sp>
        <p:nvSpPr>
          <p:cNvPr id="6" name="Speech Bubble: Oval 5">
            <a:extLst>
              <a:ext uri="{FF2B5EF4-FFF2-40B4-BE49-F238E27FC236}">
                <a16:creationId xmlns:a16="http://schemas.microsoft.com/office/drawing/2014/main" id="{21C4E57F-2453-46B7-BDCC-04F8A16DF295}"/>
              </a:ext>
            </a:extLst>
          </p:cNvPr>
          <p:cNvSpPr/>
          <p:nvPr/>
        </p:nvSpPr>
        <p:spPr>
          <a:xfrm>
            <a:off x="7498080" y="3847914"/>
            <a:ext cx="4581625" cy="2398882"/>
          </a:xfrm>
          <a:prstGeom prst="wedgeEllipseCallout">
            <a:avLst>
              <a:gd name="adj1" fmla="val -28904"/>
              <a:gd name="adj2" fmla="val 50463"/>
            </a:avLst>
          </a:prstGeom>
          <a:effectLst>
            <a:glow rad="38100">
              <a:schemeClr val="bg1">
                <a:lumMod val="85000"/>
                <a:lumOff val="15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523AAA2-4F3D-4210-8F4A-B739461D66D0}"/>
              </a:ext>
            </a:extLst>
          </p:cNvPr>
          <p:cNvSpPr txBox="1"/>
          <p:nvPr/>
        </p:nvSpPr>
        <p:spPr>
          <a:xfrm>
            <a:off x="7911965" y="4117872"/>
            <a:ext cx="375385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effectLst>
                  <a:glow rad="101600">
                    <a:schemeClr val="bg1">
                      <a:lumMod val="75000"/>
                      <a:lumOff val="25000"/>
                      <a:alpha val="60000"/>
                    </a:schemeClr>
                  </a:glow>
                </a:effectLst>
              </a:rPr>
              <a:t>‘If we confess our sins, he is faithful and just </a:t>
            </a:r>
            <a:r>
              <a:rPr lang="en-GB" sz="2800" b="1" dirty="0">
                <a:effectLst>
                  <a:glow rad="101600">
                    <a:schemeClr val="bg1">
                      <a:lumMod val="75000"/>
                      <a:lumOff val="25000"/>
                      <a:alpha val="60000"/>
                    </a:schemeClr>
                  </a:glow>
                </a:effectLst>
              </a:rPr>
              <a:t>and will forgive us our sins</a:t>
            </a:r>
            <a:r>
              <a:rPr lang="en-GB" sz="2800" dirty="0">
                <a:effectLst>
                  <a:glow rad="101600">
                    <a:schemeClr val="bg1">
                      <a:lumMod val="75000"/>
                      <a:lumOff val="25000"/>
                      <a:alpha val="60000"/>
                    </a:schemeClr>
                  </a:glow>
                </a:effectLst>
              </a:rPr>
              <a:t>’ </a:t>
            </a:r>
            <a:r>
              <a:rPr lang="en-GB" sz="2400" dirty="0">
                <a:solidFill>
                  <a:srgbClr val="FFFF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1 John 1:9</a:t>
            </a:r>
          </a:p>
        </p:txBody>
      </p:sp>
    </p:spTree>
    <p:extLst>
      <p:ext uri="{BB962C8B-B14F-4D97-AF65-F5344CB8AC3E}">
        <p14:creationId xmlns:p14="http://schemas.microsoft.com/office/powerpoint/2010/main" val="1108145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93632-5FA1-40DA-BEE7-E52D39884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dirty="0">
                <a:solidFill>
                  <a:schemeClr val="tx1"/>
                </a:solidFill>
              </a:rPr>
              <a:t>The gospel is all about </a:t>
            </a:r>
            <a:r>
              <a:rPr lang="en-GB" sz="4000" b="1" dirty="0">
                <a:solidFill>
                  <a:schemeClr val="tx1"/>
                </a:solidFill>
              </a:rPr>
              <a:t>Jesus Christ</a:t>
            </a:r>
            <a:r>
              <a:rPr lang="en-GB" sz="4000" dirty="0">
                <a:solidFill>
                  <a:schemeClr val="tx1"/>
                </a:solidFill>
              </a:rPr>
              <a:t>, the Son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7767A-E74E-42FD-AD76-D989EAEBB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0796332" cy="4323810"/>
          </a:xfrm>
        </p:spPr>
        <p:txBody>
          <a:bodyPr>
            <a:normAutofit/>
          </a:bodyPr>
          <a:lstStyle/>
          <a:p>
            <a:r>
              <a:rPr lang="en-GB" sz="3600" b="1" dirty="0"/>
              <a:t>Mark</a:t>
            </a:r>
            <a:r>
              <a:rPr lang="en-GB" sz="3600" dirty="0"/>
              <a:t> points us to Jesus </a:t>
            </a:r>
            <a:r>
              <a:rPr lang="en-GB" sz="2800" dirty="0">
                <a:solidFill>
                  <a:srgbClr val="FFFF00"/>
                </a:solidFill>
              </a:rPr>
              <a:t>(vs.1)</a:t>
            </a:r>
          </a:p>
          <a:p>
            <a:r>
              <a:rPr lang="en-GB" sz="3600" b="1" dirty="0"/>
              <a:t>Scripture </a:t>
            </a:r>
            <a:r>
              <a:rPr lang="en-GB" sz="3600" dirty="0"/>
              <a:t>points us to Jesus </a:t>
            </a:r>
            <a:r>
              <a:rPr lang="en-GB" sz="2800" dirty="0">
                <a:solidFill>
                  <a:srgbClr val="FFFF00"/>
                </a:solidFill>
              </a:rPr>
              <a:t>(vs.2-3)</a:t>
            </a:r>
          </a:p>
          <a:p>
            <a:r>
              <a:rPr lang="en-GB" sz="3600" b="1" dirty="0"/>
              <a:t>John the Baptist </a:t>
            </a:r>
            <a:r>
              <a:rPr lang="en-GB" sz="3600" dirty="0"/>
              <a:t>points us to Jesus</a:t>
            </a:r>
            <a:r>
              <a:rPr lang="en-GB" sz="3600" dirty="0">
                <a:solidFill>
                  <a:srgbClr val="FFFF00"/>
                </a:solidFill>
              </a:rPr>
              <a:t> </a:t>
            </a:r>
            <a:r>
              <a:rPr lang="en-GB" sz="2800" dirty="0">
                <a:solidFill>
                  <a:srgbClr val="FFFF00"/>
                </a:solidFill>
              </a:rPr>
              <a:t>(vs.7)</a:t>
            </a:r>
            <a:endParaRPr lang="en-GB" sz="2800" dirty="0"/>
          </a:p>
          <a:p>
            <a:r>
              <a:rPr lang="en-GB" sz="3600" b="1" dirty="0"/>
              <a:t>God</a:t>
            </a:r>
            <a:r>
              <a:rPr lang="en-GB" sz="3600" dirty="0"/>
              <a:t> points us to Jesus </a:t>
            </a:r>
            <a:r>
              <a:rPr lang="en-GB" sz="2800" dirty="0">
                <a:solidFill>
                  <a:srgbClr val="FFFF00"/>
                </a:solidFill>
              </a:rPr>
              <a:t>(vs.10-11)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544A30-62BD-48D2-9BDD-5EE7E3FDFA1C}"/>
              </a:ext>
            </a:extLst>
          </p:cNvPr>
          <p:cNvSpPr txBox="1"/>
          <p:nvPr/>
        </p:nvSpPr>
        <p:spPr>
          <a:xfrm>
            <a:off x="10422293" y="687269"/>
            <a:ext cx="19624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</a:rPr>
              <a:t>Mark</a:t>
            </a:r>
          </a:p>
          <a:p>
            <a:pPr algn="ctr"/>
            <a:r>
              <a:rPr lang="en-GB" sz="3600" dirty="0">
                <a:solidFill>
                  <a:schemeClr val="bg1"/>
                </a:solidFill>
              </a:rPr>
              <a:t>1:1-15</a:t>
            </a:r>
          </a:p>
        </p:txBody>
      </p:sp>
    </p:spTree>
    <p:extLst>
      <p:ext uri="{BB962C8B-B14F-4D97-AF65-F5344CB8AC3E}">
        <p14:creationId xmlns:p14="http://schemas.microsoft.com/office/powerpoint/2010/main" val="8416303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93632-5FA1-40DA-BEE7-E52D39884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dirty="0">
                <a:solidFill>
                  <a:schemeClr val="tx1"/>
                </a:solidFill>
              </a:rPr>
              <a:t>The gospel is about a relationship with God through </a:t>
            </a:r>
            <a:r>
              <a:rPr lang="en-GB" sz="4000" b="1" dirty="0"/>
              <a:t>Repentance</a:t>
            </a:r>
            <a:r>
              <a:rPr lang="en-GB" sz="4000" dirty="0">
                <a:solidFill>
                  <a:schemeClr val="tx1"/>
                </a:solidFill>
              </a:rPr>
              <a:t> and </a:t>
            </a:r>
            <a:r>
              <a:rPr lang="en-GB" sz="4000" b="1" dirty="0">
                <a:solidFill>
                  <a:schemeClr val="tx1"/>
                </a:solidFill>
              </a:rPr>
              <a:t>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7767A-E74E-42FD-AD76-D989EAEBB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306523"/>
          </a:xfrm>
        </p:spPr>
        <p:txBody>
          <a:bodyPr>
            <a:normAutofit/>
          </a:bodyPr>
          <a:lstStyle/>
          <a:p>
            <a:r>
              <a:rPr lang="en-GB" sz="3600" b="1" dirty="0"/>
              <a:t>True Gospel – Repentance &amp; Faith </a:t>
            </a:r>
            <a:r>
              <a:rPr lang="en-GB" sz="2800" dirty="0">
                <a:solidFill>
                  <a:srgbClr val="FFFF00"/>
                </a:solidFill>
              </a:rPr>
              <a:t>(vs.15)</a:t>
            </a:r>
            <a:endParaRPr lang="en-GB" sz="2800" b="1" dirty="0"/>
          </a:p>
          <a:p>
            <a:endParaRPr lang="en-GB" sz="1800" b="1" dirty="0"/>
          </a:p>
          <a:p>
            <a:r>
              <a:rPr lang="en-GB" sz="3600" b="1" dirty="0"/>
              <a:t>Repentance - Turning to God </a:t>
            </a:r>
            <a:r>
              <a:rPr lang="en-GB" sz="2800" dirty="0">
                <a:solidFill>
                  <a:srgbClr val="FFFF00"/>
                </a:solidFill>
              </a:rPr>
              <a:t>(vs.4 &amp; 15)</a:t>
            </a:r>
          </a:p>
          <a:p>
            <a:pPr lvl="1"/>
            <a:r>
              <a:rPr lang="en-GB" sz="3200" dirty="0"/>
              <a:t>Forgiveness of Sins </a:t>
            </a:r>
            <a:r>
              <a:rPr lang="en-GB" sz="2800" dirty="0">
                <a:solidFill>
                  <a:srgbClr val="FFFF00"/>
                </a:solidFill>
              </a:rPr>
              <a:t>(vs.4)</a:t>
            </a:r>
          </a:p>
          <a:p>
            <a:pPr marL="457200" lvl="1" indent="0">
              <a:buNone/>
            </a:pPr>
            <a:endParaRPr lang="en-GB" sz="1800" dirty="0"/>
          </a:p>
          <a:p>
            <a:r>
              <a:rPr lang="en-GB" sz="3600" b="1" dirty="0"/>
              <a:t>Faith – Trusting in God </a:t>
            </a:r>
            <a:r>
              <a:rPr lang="en-GB" sz="2800" dirty="0">
                <a:solidFill>
                  <a:srgbClr val="FFFF00"/>
                </a:solidFill>
              </a:rPr>
              <a:t>(vs.15)</a:t>
            </a:r>
          </a:p>
          <a:p>
            <a:pPr lvl="1"/>
            <a:r>
              <a:rPr lang="en-GB" sz="3200" dirty="0"/>
              <a:t>To believe in the Kingdom of God</a:t>
            </a:r>
          </a:p>
          <a:p>
            <a:pPr lvl="1"/>
            <a:r>
              <a:rPr lang="en-GB" sz="3200" dirty="0"/>
              <a:t>To believe we can &amp; will be forgiven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C932303-EC1F-4BE8-8479-D8683E26A3BA}"/>
              </a:ext>
            </a:extLst>
          </p:cNvPr>
          <p:cNvSpPr txBox="1"/>
          <p:nvPr/>
        </p:nvSpPr>
        <p:spPr>
          <a:xfrm>
            <a:off x="10422293" y="687269"/>
            <a:ext cx="19624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</a:rPr>
              <a:t>Mark</a:t>
            </a:r>
          </a:p>
          <a:p>
            <a:pPr algn="ctr"/>
            <a:r>
              <a:rPr lang="en-GB" sz="3600" dirty="0">
                <a:solidFill>
                  <a:schemeClr val="bg1"/>
                </a:solidFill>
              </a:rPr>
              <a:t>1:1-15</a:t>
            </a:r>
          </a:p>
        </p:txBody>
      </p:sp>
    </p:spTree>
    <p:extLst>
      <p:ext uri="{BB962C8B-B14F-4D97-AF65-F5344CB8AC3E}">
        <p14:creationId xmlns:p14="http://schemas.microsoft.com/office/powerpoint/2010/main" val="10973571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32C7C-3A1D-444F-8851-E27F9477E2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502" y="2575089"/>
            <a:ext cx="8693827" cy="1373070"/>
          </a:xfrm>
        </p:spPr>
        <p:txBody>
          <a:bodyPr/>
          <a:lstStyle/>
          <a:p>
            <a:pPr algn="ctr"/>
            <a:r>
              <a:rPr lang="en-GB" sz="7200" dirty="0">
                <a:solidFill>
                  <a:schemeClr val="tx1"/>
                </a:solidFill>
              </a:rPr>
              <a:t>The Gospel of Mark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966144-8475-4187-988D-781671AFCC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565289"/>
            <a:ext cx="8942832" cy="1069848"/>
          </a:xfrm>
        </p:spPr>
        <p:txBody>
          <a:bodyPr>
            <a:noAutofit/>
          </a:bodyPr>
          <a:lstStyle/>
          <a:p>
            <a:pPr algn="ctr"/>
            <a:r>
              <a:rPr lang="en-GB" sz="3600" dirty="0"/>
              <a:t>‘The kingdom of God is near. Repent and believe the good news!’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ACED0B-1EDA-41D4-901E-BA1AE16092FF}"/>
              </a:ext>
            </a:extLst>
          </p:cNvPr>
          <p:cNvSpPr txBox="1"/>
          <p:nvPr/>
        </p:nvSpPr>
        <p:spPr>
          <a:xfrm>
            <a:off x="9097347" y="2767280"/>
            <a:ext cx="309465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bg1"/>
                </a:solidFill>
              </a:rPr>
              <a:t>Chapter 1 Verses 1-15</a:t>
            </a:r>
          </a:p>
        </p:txBody>
      </p:sp>
    </p:spTree>
    <p:extLst>
      <p:ext uri="{BB962C8B-B14F-4D97-AF65-F5344CB8AC3E}">
        <p14:creationId xmlns:p14="http://schemas.microsoft.com/office/powerpoint/2010/main" val="3798008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93632-5FA1-40DA-BEE7-E52D39884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dirty="0">
                <a:solidFill>
                  <a:schemeClr val="tx1"/>
                </a:solidFill>
              </a:rPr>
              <a:t>The gospel is all about </a:t>
            </a:r>
            <a:r>
              <a:rPr lang="en-GB" sz="4000" b="1" dirty="0">
                <a:solidFill>
                  <a:schemeClr val="tx1"/>
                </a:solidFill>
              </a:rPr>
              <a:t>Jesus Christ</a:t>
            </a:r>
            <a:r>
              <a:rPr lang="en-GB" sz="4000" dirty="0">
                <a:solidFill>
                  <a:schemeClr val="tx1"/>
                </a:solidFill>
              </a:rPr>
              <a:t>, the Son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7767A-E74E-42FD-AD76-D989EAEBB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796332" cy="3599316"/>
          </a:xfrm>
        </p:spPr>
        <p:txBody>
          <a:bodyPr>
            <a:normAutofit/>
          </a:bodyPr>
          <a:lstStyle/>
          <a:p>
            <a:r>
              <a:rPr lang="en-GB" sz="3600" b="1" dirty="0"/>
              <a:t>Mark</a:t>
            </a:r>
            <a:r>
              <a:rPr lang="en-GB" sz="3600" dirty="0"/>
              <a:t> points us to Jesus </a:t>
            </a:r>
            <a:r>
              <a:rPr lang="en-GB" sz="2800" dirty="0">
                <a:solidFill>
                  <a:srgbClr val="FFFF00"/>
                </a:solidFill>
              </a:rPr>
              <a:t>(vs.1)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544A30-62BD-48D2-9BDD-5EE7E3FDFA1C}"/>
              </a:ext>
            </a:extLst>
          </p:cNvPr>
          <p:cNvSpPr txBox="1"/>
          <p:nvPr/>
        </p:nvSpPr>
        <p:spPr>
          <a:xfrm>
            <a:off x="10422293" y="687269"/>
            <a:ext cx="19624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</a:rPr>
              <a:t>Mark</a:t>
            </a:r>
          </a:p>
          <a:p>
            <a:pPr algn="ctr"/>
            <a:r>
              <a:rPr lang="en-GB" sz="3600" dirty="0">
                <a:solidFill>
                  <a:schemeClr val="bg1"/>
                </a:solidFill>
              </a:rPr>
              <a:t>1:1-15</a:t>
            </a:r>
          </a:p>
        </p:txBody>
      </p:sp>
    </p:spTree>
    <p:extLst>
      <p:ext uri="{BB962C8B-B14F-4D97-AF65-F5344CB8AC3E}">
        <p14:creationId xmlns:p14="http://schemas.microsoft.com/office/powerpoint/2010/main" val="865958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93632-5FA1-40DA-BEE7-E52D39884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dirty="0">
                <a:solidFill>
                  <a:schemeClr val="tx1"/>
                </a:solidFill>
              </a:rPr>
              <a:t>The gospel is all about </a:t>
            </a:r>
            <a:r>
              <a:rPr lang="en-GB" sz="4000" b="1" dirty="0">
                <a:solidFill>
                  <a:schemeClr val="tx1"/>
                </a:solidFill>
              </a:rPr>
              <a:t>Jesus Christ</a:t>
            </a:r>
            <a:r>
              <a:rPr lang="en-GB" sz="4000" dirty="0">
                <a:solidFill>
                  <a:schemeClr val="tx1"/>
                </a:solidFill>
              </a:rPr>
              <a:t>, the Son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7767A-E74E-42FD-AD76-D989EAEBB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796332" cy="3599316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tx2">
                    <a:lumMod val="90000"/>
                  </a:schemeClr>
                </a:solidFill>
              </a:rPr>
              <a:t>Mark</a:t>
            </a:r>
            <a:r>
              <a:rPr lang="en-GB" sz="3600" dirty="0">
                <a:solidFill>
                  <a:schemeClr val="tx2">
                    <a:lumMod val="90000"/>
                  </a:schemeClr>
                </a:solidFill>
              </a:rPr>
              <a:t> points us to Jesus </a:t>
            </a:r>
            <a:r>
              <a:rPr lang="en-GB" sz="2800" dirty="0">
                <a:solidFill>
                  <a:srgbClr val="FFFF00"/>
                </a:solidFill>
              </a:rPr>
              <a:t>(vs.1)</a:t>
            </a:r>
          </a:p>
          <a:p>
            <a:r>
              <a:rPr lang="en-GB" sz="3600" b="1" dirty="0"/>
              <a:t>Scripture </a:t>
            </a:r>
            <a:r>
              <a:rPr lang="en-GB" sz="3600" dirty="0"/>
              <a:t>points us to Jesus </a:t>
            </a:r>
            <a:r>
              <a:rPr lang="en-GB" sz="2800" dirty="0">
                <a:solidFill>
                  <a:srgbClr val="FFFF00"/>
                </a:solidFill>
              </a:rPr>
              <a:t>(vs.2-3)</a:t>
            </a:r>
            <a:endParaRPr lang="en-GB" sz="2800" dirty="0"/>
          </a:p>
          <a:p>
            <a:pPr marL="0" indent="0">
              <a:buNone/>
            </a:pPr>
            <a:r>
              <a:rPr lang="en-GB" sz="3200" dirty="0">
                <a:solidFill>
                  <a:srgbClr val="FFFF00"/>
                </a:solidFill>
              </a:rPr>
              <a:t>Malachi </a:t>
            </a:r>
            <a:r>
              <a:rPr lang="en-GB" sz="3200" dirty="0"/>
              <a:t>and</a:t>
            </a:r>
            <a:r>
              <a:rPr lang="en-GB" sz="3200" dirty="0">
                <a:solidFill>
                  <a:srgbClr val="FFFF00"/>
                </a:solidFill>
              </a:rPr>
              <a:t> Isaiah </a:t>
            </a:r>
            <a:r>
              <a:rPr lang="en-GB" sz="3200" dirty="0"/>
              <a:t>show us: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GB" sz="3200" dirty="0"/>
              <a:t>That John and Jesus were all part of God’s plan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GB" sz="3200" dirty="0"/>
              <a:t>That Jesus is the Messiah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544A30-62BD-48D2-9BDD-5EE7E3FDFA1C}"/>
              </a:ext>
            </a:extLst>
          </p:cNvPr>
          <p:cNvSpPr txBox="1"/>
          <p:nvPr/>
        </p:nvSpPr>
        <p:spPr>
          <a:xfrm>
            <a:off x="10422293" y="687269"/>
            <a:ext cx="19624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</a:rPr>
              <a:t>Mark</a:t>
            </a:r>
          </a:p>
          <a:p>
            <a:pPr algn="ctr"/>
            <a:r>
              <a:rPr lang="en-GB" sz="3600" dirty="0">
                <a:solidFill>
                  <a:schemeClr val="bg1"/>
                </a:solidFill>
              </a:rPr>
              <a:t>1:1-15</a:t>
            </a:r>
          </a:p>
        </p:txBody>
      </p:sp>
    </p:spTree>
    <p:extLst>
      <p:ext uri="{BB962C8B-B14F-4D97-AF65-F5344CB8AC3E}">
        <p14:creationId xmlns:p14="http://schemas.microsoft.com/office/powerpoint/2010/main" val="3955770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93632-5FA1-40DA-BEE7-E52D39884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dirty="0">
                <a:solidFill>
                  <a:schemeClr val="tx1"/>
                </a:solidFill>
              </a:rPr>
              <a:t>The gospel is all about </a:t>
            </a:r>
            <a:r>
              <a:rPr lang="en-GB" sz="4000" b="1" dirty="0">
                <a:solidFill>
                  <a:schemeClr val="tx1"/>
                </a:solidFill>
              </a:rPr>
              <a:t>Jesus Christ</a:t>
            </a:r>
            <a:r>
              <a:rPr lang="en-GB" sz="4000" dirty="0">
                <a:solidFill>
                  <a:schemeClr val="tx1"/>
                </a:solidFill>
              </a:rPr>
              <a:t>, the Son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7767A-E74E-42FD-AD76-D989EAEBB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0796332" cy="4323810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tx2">
                    <a:lumMod val="90000"/>
                  </a:schemeClr>
                </a:solidFill>
              </a:rPr>
              <a:t>Mark</a:t>
            </a:r>
            <a:r>
              <a:rPr lang="en-GB" sz="3600" dirty="0">
                <a:solidFill>
                  <a:schemeClr val="tx2">
                    <a:lumMod val="90000"/>
                  </a:schemeClr>
                </a:solidFill>
              </a:rPr>
              <a:t> points us to Jesus </a:t>
            </a:r>
            <a:r>
              <a:rPr lang="en-GB" sz="2800" dirty="0">
                <a:solidFill>
                  <a:srgbClr val="FFFF00"/>
                </a:solidFill>
              </a:rPr>
              <a:t>(vs.1)</a:t>
            </a:r>
          </a:p>
          <a:p>
            <a:r>
              <a:rPr lang="en-GB" sz="3600" b="1" dirty="0">
                <a:solidFill>
                  <a:schemeClr val="tx2">
                    <a:lumMod val="90000"/>
                  </a:schemeClr>
                </a:solidFill>
              </a:rPr>
              <a:t>Scripture </a:t>
            </a:r>
            <a:r>
              <a:rPr lang="en-GB" sz="3600" dirty="0">
                <a:solidFill>
                  <a:schemeClr val="tx2">
                    <a:lumMod val="90000"/>
                  </a:schemeClr>
                </a:solidFill>
              </a:rPr>
              <a:t>points us to Jesus </a:t>
            </a:r>
            <a:r>
              <a:rPr lang="en-GB" sz="2800" dirty="0">
                <a:solidFill>
                  <a:srgbClr val="FFFF00"/>
                </a:solidFill>
              </a:rPr>
              <a:t>(vs.2-3)</a:t>
            </a:r>
          </a:p>
          <a:p>
            <a:r>
              <a:rPr lang="en-GB" sz="3600" b="1" dirty="0"/>
              <a:t>John the Baptist </a:t>
            </a:r>
            <a:r>
              <a:rPr lang="en-GB" sz="3600" dirty="0"/>
              <a:t>points us to Jesus </a:t>
            </a:r>
            <a:r>
              <a:rPr lang="en-GB" sz="2800" dirty="0">
                <a:solidFill>
                  <a:srgbClr val="FFFF00"/>
                </a:solidFill>
              </a:rPr>
              <a:t>(vs.7)</a:t>
            </a:r>
          </a:p>
          <a:p>
            <a:pPr lvl="1"/>
            <a:r>
              <a:rPr lang="en-GB" sz="3200" dirty="0">
                <a:solidFill>
                  <a:srgbClr val="FFFF00"/>
                </a:solidFill>
              </a:rPr>
              <a:t>Malachi 4:5 ‘See, I will send you the prophet Elijah’</a:t>
            </a:r>
          </a:p>
          <a:p>
            <a:pPr lvl="1"/>
            <a:r>
              <a:rPr lang="en-GB" sz="3200" dirty="0">
                <a:solidFill>
                  <a:srgbClr val="FFFF00"/>
                </a:solidFill>
              </a:rPr>
              <a:t>Vs.6 – ‘John wore clothing of camel’s hair, with a leather belt round his waist’</a:t>
            </a:r>
          </a:p>
          <a:p>
            <a:pPr lvl="1"/>
            <a:r>
              <a:rPr lang="en-GB" sz="3200" dirty="0">
                <a:solidFill>
                  <a:srgbClr val="FFFF00"/>
                </a:solidFill>
              </a:rPr>
              <a:t>2 Kings 1:8 ‘He was a man with a garment of hair and with a leather belt round his waist’  </a:t>
            </a:r>
          </a:p>
          <a:p>
            <a:pPr lvl="1"/>
            <a:endParaRPr lang="en-GB" sz="3200" dirty="0">
              <a:solidFill>
                <a:srgbClr val="FFFF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544A30-62BD-48D2-9BDD-5EE7E3FDFA1C}"/>
              </a:ext>
            </a:extLst>
          </p:cNvPr>
          <p:cNvSpPr txBox="1"/>
          <p:nvPr/>
        </p:nvSpPr>
        <p:spPr>
          <a:xfrm>
            <a:off x="10422293" y="687269"/>
            <a:ext cx="19624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</a:rPr>
              <a:t>Mark</a:t>
            </a:r>
          </a:p>
          <a:p>
            <a:pPr algn="ctr"/>
            <a:r>
              <a:rPr lang="en-GB" sz="3600" dirty="0">
                <a:solidFill>
                  <a:schemeClr val="bg1"/>
                </a:solidFill>
              </a:rPr>
              <a:t>1:1-15</a:t>
            </a:r>
          </a:p>
        </p:txBody>
      </p:sp>
    </p:spTree>
    <p:extLst>
      <p:ext uri="{BB962C8B-B14F-4D97-AF65-F5344CB8AC3E}">
        <p14:creationId xmlns:p14="http://schemas.microsoft.com/office/powerpoint/2010/main" val="1662663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93632-5FA1-40DA-BEE7-E52D39884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dirty="0">
                <a:solidFill>
                  <a:schemeClr val="tx1"/>
                </a:solidFill>
              </a:rPr>
              <a:t>The gospel is all about </a:t>
            </a:r>
            <a:r>
              <a:rPr lang="en-GB" sz="4000" b="1" dirty="0">
                <a:solidFill>
                  <a:schemeClr val="tx1"/>
                </a:solidFill>
              </a:rPr>
              <a:t>Jesus Christ</a:t>
            </a:r>
            <a:r>
              <a:rPr lang="en-GB" sz="4000" dirty="0">
                <a:solidFill>
                  <a:schemeClr val="tx1"/>
                </a:solidFill>
              </a:rPr>
              <a:t>, the Son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7767A-E74E-42FD-AD76-D989EAEBB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0796332" cy="4323810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tx2">
                    <a:lumMod val="90000"/>
                  </a:schemeClr>
                </a:solidFill>
              </a:rPr>
              <a:t>Mark</a:t>
            </a:r>
            <a:r>
              <a:rPr lang="en-GB" sz="3600" dirty="0">
                <a:solidFill>
                  <a:schemeClr val="tx2">
                    <a:lumMod val="90000"/>
                  </a:schemeClr>
                </a:solidFill>
              </a:rPr>
              <a:t> points us to Jesus </a:t>
            </a:r>
            <a:r>
              <a:rPr lang="en-GB" sz="2800" dirty="0">
                <a:solidFill>
                  <a:srgbClr val="FFFF00"/>
                </a:solidFill>
              </a:rPr>
              <a:t>(vs.1)</a:t>
            </a:r>
          </a:p>
          <a:p>
            <a:r>
              <a:rPr lang="en-GB" sz="3600" b="1" dirty="0">
                <a:solidFill>
                  <a:schemeClr val="tx2">
                    <a:lumMod val="90000"/>
                  </a:schemeClr>
                </a:solidFill>
              </a:rPr>
              <a:t>Scripture </a:t>
            </a:r>
            <a:r>
              <a:rPr lang="en-GB" sz="3600" dirty="0">
                <a:solidFill>
                  <a:schemeClr val="tx2">
                    <a:lumMod val="90000"/>
                  </a:schemeClr>
                </a:solidFill>
              </a:rPr>
              <a:t>points us to Jesus </a:t>
            </a:r>
            <a:r>
              <a:rPr lang="en-GB" sz="2800" dirty="0">
                <a:solidFill>
                  <a:srgbClr val="FFFF00"/>
                </a:solidFill>
              </a:rPr>
              <a:t>(vs.2-3)</a:t>
            </a:r>
          </a:p>
          <a:p>
            <a:r>
              <a:rPr lang="en-GB" sz="3600" b="1" dirty="0"/>
              <a:t>John the Baptist </a:t>
            </a:r>
            <a:r>
              <a:rPr lang="en-GB" sz="3600" dirty="0"/>
              <a:t>points us to Jesus </a:t>
            </a:r>
            <a:r>
              <a:rPr lang="en-GB" sz="2800" dirty="0">
                <a:solidFill>
                  <a:srgbClr val="FFFF00"/>
                </a:solidFill>
              </a:rPr>
              <a:t>(vs.7)</a:t>
            </a:r>
          </a:p>
          <a:p>
            <a:pPr lvl="1"/>
            <a:r>
              <a:rPr lang="en-GB" sz="3200" dirty="0">
                <a:solidFill>
                  <a:srgbClr val="FFFF00"/>
                </a:solidFill>
              </a:rPr>
              <a:t>Malachi 4:5 ‘See, I will send you the prophet Elijah’</a:t>
            </a:r>
          </a:p>
          <a:p>
            <a:pPr lvl="1"/>
            <a:r>
              <a:rPr lang="en-GB" sz="3200" dirty="0">
                <a:solidFill>
                  <a:srgbClr val="FFFF00"/>
                </a:solidFill>
              </a:rPr>
              <a:t>Vs.6 – ‘John wore </a:t>
            </a:r>
            <a:r>
              <a:rPr lang="en-GB" sz="3200" dirty="0">
                <a:solidFill>
                  <a:srgbClr val="FFFF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clothing of camel’s hair</a:t>
            </a:r>
            <a:r>
              <a:rPr lang="en-GB" sz="3200" dirty="0">
                <a:solidFill>
                  <a:srgbClr val="FFFF00"/>
                </a:solidFill>
              </a:rPr>
              <a:t>, with a </a:t>
            </a:r>
            <a:r>
              <a:rPr lang="en-GB" sz="3200" dirty="0">
                <a:solidFill>
                  <a:srgbClr val="FFFF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leather belt round his waist</a:t>
            </a:r>
            <a:r>
              <a:rPr lang="en-GB" sz="3200" dirty="0">
                <a:solidFill>
                  <a:srgbClr val="FFFF00"/>
                </a:solidFill>
              </a:rPr>
              <a:t>’</a:t>
            </a:r>
          </a:p>
          <a:p>
            <a:pPr lvl="1"/>
            <a:r>
              <a:rPr lang="en-GB" sz="3200" dirty="0">
                <a:solidFill>
                  <a:srgbClr val="FFFF00"/>
                </a:solidFill>
              </a:rPr>
              <a:t>2 Kings 1:8 ‘He was a man with a </a:t>
            </a:r>
            <a:r>
              <a:rPr lang="en-GB" sz="3200" dirty="0">
                <a:solidFill>
                  <a:srgbClr val="FFFF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garment of hair </a:t>
            </a:r>
            <a:r>
              <a:rPr lang="en-GB" sz="3200" dirty="0">
                <a:solidFill>
                  <a:srgbClr val="FFFF00"/>
                </a:solidFill>
              </a:rPr>
              <a:t>and with a </a:t>
            </a:r>
            <a:r>
              <a:rPr lang="en-GB" sz="3200" dirty="0">
                <a:solidFill>
                  <a:srgbClr val="FFFF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leather belt round his waist</a:t>
            </a:r>
            <a:r>
              <a:rPr lang="en-GB" sz="3200" dirty="0">
                <a:solidFill>
                  <a:srgbClr val="FFFF00"/>
                </a:solidFill>
              </a:rPr>
              <a:t>’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544A30-62BD-48D2-9BDD-5EE7E3FDFA1C}"/>
              </a:ext>
            </a:extLst>
          </p:cNvPr>
          <p:cNvSpPr txBox="1"/>
          <p:nvPr/>
        </p:nvSpPr>
        <p:spPr>
          <a:xfrm>
            <a:off x="10422293" y="687269"/>
            <a:ext cx="19624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</a:rPr>
              <a:t>Mark</a:t>
            </a:r>
          </a:p>
          <a:p>
            <a:pPr algn="ctr"/>
            <a:r>
              <a:rPr lang="en-GB" sz="3600" dirty="0">
                <a:solidFill>
                  <a:schemeClr val="bg1"/>
                </a:solidFill>
              </a:rPr>
              <a:t>1:1-15</a:t>
            </a:r>
          </a:p>
        </p:txBody>
      </p:sp>
    </p:spTree>
    <p:extLst>
      <p:ext uri="{BB962C8B-B14F-4D97-AF65-F5344CB8AC3E}">
        <p14:creationId xmlns:p14="http://schemas.microsoft.com/office/powerpoint/2010/main" val="3549062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93632-5FA1-40DA-BEE7-E52D39884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dirty="0">
                <a:solidFill>
                  <a:schemeClr val="tx1"/>
                </a:solidFill>
              </a:rPr>
              <a:t>The gospel is all about </a:t>
            </a:r>
            <a:r>
              <a:rPr lang="en-GB" sz="4000" b="1" dirty="0">
                <a:solidFill>
                  <a:schemeClr val="tx1"/>
                </a:solidFill>
              </a:rPr>
              <a:t>Jesus Christ</a:t>
            </a:r>
            <a:r>
              <a:rPr lang="en-GB" sz="4000" dirty="0">
                <a:solidFill>
                  <a:schemeClr val="tx1"/>
                </a:solidFill>
              </a:rPr>
              <a:t>, the Son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7767A-E74E-42FD-AD76-D989EAEBB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0796332" cy="4323810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tx2">
                    <a:lumMod val="90000"/>
                  </a:schemeClr>
                </a:solidFill>
              </a:rPr>
              <a:t>Mark</a:t>
            </a:r>
            <a:r>
              <a:rPr lang="en-GB" sz="3600" dirty="0">
                <a:solidFill>
                  <a:schemeClr val="tx2">
                    <a:lumMod val="90000"/>
                  </a:schemeClr>
                </a:solidFill>
              </a:rPr>
              <a:t> points us to Jesus </a:t>
            </a:r>
            <a:r>
              <a:rPr lang="en-GB" sz="2800" dirty="0">
                <a:solidFill>
                  <a:srgbClr val="FFFF00"/>
                </a:solidFill>
              </a:rPr>
              <a:t>(vs.1)</a:t>
            </a:r>
          </a:p>
          <a:p>
            <a:r>
              <a:rPr lang="en-GB" sz="3600" b="1" dirty="0">
                <a:solidFill>
                  <a:schemeClr val="tx2">
                    <a:lumMod val="90000"/>
                  </a:schemeClr>
                </a:solidFill>
              </a:rPr>
              <a:t>Scripture </a:t>
            </a:r>
            <a:r>
              <a:rPr lang="en-GB" sz="3600" dirty="0">
                <a:solidFill>
                  <a:schemeClr val="tx2">
                    <a:lumMod val="90000"/>
                  </a:schemeClr>
                </a:solidFill>
              </a:rPr>
              <a:t>points us to Jesus </a:t>
            </a:r>
            <a:r>
              <a:rPr lang="en-GB" sz="2800" dirty="0">
                <a:solidFill>
                  <a:srgbClr val="FFFF00"/>
                </a:solidFill>
              </a:rPr>
              <a:t>(vs.2-3)</a:t>
            </a:r>
          </a:p>
          <a:p>
            <a:r>
              <a:rPr lang="en-GB" sz="3600" b="1" dirty="0"/>
              <a:t>John the Baptist </a:t>
            </a:r>
            <a:r>
              <a:rPr lang="en-GB" sz="3600" dirty="0"/>
              <a:t>points us to Jesus </a:t>
            </a:r>
            <a:r>
              <a:rPr lang="en-GB" sz="2800" dirty="0">
                <a:solidFill>
                  <a:srgbClr val="FFFF00"/>
                </a:solidFill>
              </a:rPr>
              <a:t>(vs.7)</a:t>
            </a:r>
          </a:p>
          <a:p>
            <a:pPr marL="0" indent="0">
              <a:buNone/>
            </a:pPr>
            <a:r>
              <a:rPr lang="en-GB" sz="3200" dirty="0">
                <a:solidFill>
                  <a:srgbClr val="FFFF00"/>
                </a:solidFill>
              </a:rPr>
              <a:t>‘after me will come one more powerful than I, the thongs of whose sandals I am not worthy to stoop down and untie. I baptise you with water, but he will baptise you with the Holy Spirit’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544A30-62BD-48D2-9BDD-5EE7E3FDFA1C}"/>
              </a:ext>
            </a:extLst>
          </p:cNvPr>
          <p:cNvSpPr txBox="1"/>
          <p:nvPr/>
        </p:nvSpPr>
        <p:spPr>
          <a:xfrm>
            <a:off x="10422293" y="687269"/>
            <a:ext cx="19624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</a:rPr>
              <a:t>Mark</a:t>
            </a:r>
          </a:p>
          <a:p>
            <a:pPr algn="ctr"/>
            <a:r>
              <a:rPr lang="en-GB" sz="3600" dirty="0">
                <a:solidFill>
                  <a:schemeClr val="bg1"/>
                </a:solidFill>
              </a:rPr>
              <a:t>1:1-15</a:t>
            </a:r>
          </a:p>
        </p:txBody>
      </p:sp>
    </p:spTree>
    <p:extLst>
      <p:ext uri="{BB962C8B-B14F-4D97-AF65-F5344CB8AC3E}">
        <p14:creationId xmlns:p14="http://schemas.microsoft.com/office/powerpoint/2010/main" val="2513511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93632-5FA1-40DA-BEE7-E52D39884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dirty="0">
                <a:solidFill>
                  <a:schemeClr val="tx1"/>
                </a:solidFill>
              </a:rPr>
              <a:t>The gospel is all about </a:t>
            </a:r>
            <a:r>
              <a:rPr lang="en-GB" sz="4000" b="1" dirty="0">
                <a:solidFill>
                  <a:schemeClr val="tx1"/>
                </a:solidFill>
              </a:rPr>
              <a:t>Jesus Christ</a:t>
            </a:r>
            <a:r>
              <a:rPr lang="en-GB" sz="4000" dirty="0">
                <a:solidFill>
                  <a:schemeClr val="tx1"/>
                </a:solidFill>
              </a:rPr>
              <a:t>, the Son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7767A-E74E-42FD-AD76-D989EAEBB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0796332" cy="4323810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tx2">
                    <a:lumMod val="90000"/>
                  </a:schemeClr>
                </a:solidFill>
              </a:rPr>
              <a:t>Mark</a:t>
            </a:r>
            <a:r>
              <a:rPr lang="en-GB" sz="3600" dirty="0">
                <a:solidFill>
                  <a:schemeClr val="tx2">
                    <a:lumMod val="90000"/>
                  </a:schemeClr>
                </a:solidFill>
              </a:rPr>
              <a:t> points us to Jesus </a:t>
            </a:r>
            <a:r>
              <a:rPr lang="en-GB" sz="2800" dirty="0">
                <a:solidFill>
                  <a:srgbClr val="FFFF00"/>
                </a:solidFill>
              </a:rPr>
              <a:t>(vs.1)</a:t>
            </a:r>
          </a:p>
          <a:p>
            <a:r>
              <a:rPr lang="en-GB" sz="3600" b="1" dirty="0">
                <a:solidFill>
                  <a:schemeClr val="tx2">
                    <a:lumMod val="90000"/>
                  </a:schemeClr>
                </a:solidFill>
              </a:rPr>
              <a:t>Scripture </a:t>
            </a:r>
            <a:r>
              <a:rPr lang="en-GB" sz="3600" dirty="0">
                <a:solidFill>
                  <a:schemeClr val="tx2">
                    <a:lumMod val="90000"/>
                  </a:schemeClr>
                </a:solidFill>
              </a:rPr>
              <a:t>points us to Jesus </a:t>
            </a:r>
            <a:r>
              <a:rPr lang="en-GB" sz="2800" dirty="0">
                <a:solidFill>
                  <a:srgbClr val="FFFF00"/>
                </a:solidFill>
              </a:rPr>
              <a:t>(vs.2-3)</a:t>
            </a:r>
          </a:p>
          <a:p>
            <a:r>
              <a:rPr lang="en-GB" sz="3600" b="1" dirty="0"/>
              <a:t>John the Baptist </a:t>
            </a:r>
            <a:r>
              <a:rPr lang="en-GB" sz="3600" dirty="0"/>
              <a:t>points us to Jesus </a:t>
            </a:r>
            <a:r>
              <a:rPr lang="en-GB" sz="2800" dirty="0">
                <a:solidFill>
                  <a:srgbClr val="FFFF00"/>
                </a:solidFill>
              </a:rPr>
              <a:t>(vs.7)</a:t>
            </a:r>
          </a:p>
          <a:p>
            <a:pPr marL="0" indent="0">
              <a:buNone/>
            </a:pPr>
            <a:r>
              <a:rPr lang="en-GB" sz="3200" dirty="0">
                <a:solidFill>
                  <a:srgbClr val="FFFF00"/>
                </a:solidFill>
              </a:rPr>
              <a:t>‘after me will come one more powerful than I, the thongs of whose sandals I am not worthy to stoop down and untie. I baptise you with water, but he will baptise you with the </a:t>
            </a:r>
            <a:r>
              <a:rPr lang="en-GB" sz="3200" dirty="0">
                <a:solidFill>
                  <a:srgbClr val="FFFF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Holy Spirit</a:t>
            </a:r>
            <a:r>
              <a:rPr lang="en-GB" sz="3200" dirty="0">
                <a:solidFill>
                  <a:srgbClr val="FFFF00"/>
                </a:solidFill>
              </a:rPr>
              <a:t>’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544A30-62BD-48D2-9BDD-5EE7E3FDFA1C}"/>
              </a:ext>
            </a:extLst>
          </p:cNvPr>
          <p:cNvSpPr txBox="1"/>
          <p:nvPr/>
        </p:nvSpPr>
        <p:spPr>
          <a:xfrm>
            <a:off x="10422293" y="687269"/>
            <a:ext cx="19624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</a:rPr>
              <a:t>Mark</a:t>
            </a:r>
          </a:p>
          <a:p>
            <a:pPr algn="ctr"/>
            <a:r>
              <a:rPr lang="en-GB" sz="3600" dirty="0">
                <a:solidFill>
                  <a:schemeClr val="bg1"/>
                </a:solidFill>
              </a:rPr>
              <a:t>1:1-15</a:t>
            </a:r>
          </a:p>
        </p:txBody>
      </p:sp>
    </p:spTree>
    <p:extLst>
      <p:ext uri="{BB962C8B-B14F-4D97-AF65-F5344CB8AC3E}">
        <p14:creationId xmlns:p14="http://schemas.microsoft.com/office/powerpoint/2010/main" val="3782340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93632-5FA1-40DA-BEE7-E52D39884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dirty="0">
                <a:solidFill>
                  <a:schemeClr val="tx1"/>
                </a:solidFill>
              </a:rPr>
              <a:t>The gospel is all about </a:t>
            </a:r>
            <a:r>
              <a:rPr lang="en-GB" sz="4000" b="1" dirty="0">
                <a:solidFill>
                  <a:schemeClr val="tx1"/>
                </a:solidFill>
              </a:rPr>
              <a:t>Jesus Christ</a:t>
            </a:r>
            <a:r>
              <a:rPr lang="en-GB" sz="4000" dirty="0">
                <a:solidFill>
                  <a:schemeClr val="tx1"/>
                </a:solidFill>
              </a:rPr>
              <a:t>, the Son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7767A-E74E-42FD-AD76-D989EAEBB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0796332" cy="4323810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tx2">
                    <a:lumMod val="90000"/>
                  </a:schemeClr>
                </a:solidFill>
              </a:rPr>
              <a:t>Mark</a:t>
            </a:r>
            <a:r>
              <a:rPr lang="en-GB" sz="3600" dirty="0">
                <a:solidFill>
                  <a:schemeClr val="tx2">
                    <a:lumMod val="90000"/>
                  </a:schemeClr>
                </a:solidFill>
              </a:rPr>
              <a:t> points us to Jesus </a:t>
            </a:r>
            <a:r>
              <a:rPr lang="en-GB" sz="2800" dirty="0">
                <a:solidFill>
                  <a:srgbClr val="FFFF00"/>
                </a:solidFill>
              </a:rPr>
              <a:t>(vs.1)</a:t>
            </a:r>
          </a:p>
          <a:p>
            <a:r>
              <a:rPr lang="en-GB" sz="3600" b="1" dirty="0">
                <a:solidFill>
                  <a:schemeClr val="tx2">
                    <a:lumMod val="90000"/>
                  </a:schemeClr>
                </a:solidFill>
              </a:rPr>
              <a:t>Scripture </a:t>
            </a:r>
            <a:r>
              <a:rPr lang="en-GB" sz="3600" dirty="0">
                <a:solidFill>
                  <a:schemeClr val="tx2">
                    <a:lumMod val="90000"/>
                  </a:schemeClr>
                </a:solidFill>
              </a:rPr>
              <a:t>points us to Jesus </a:t>
            </a:r>
            <a:r>
              <a:rPr lang="en-GB" sz="2800" dirty="0">
                <a:solidFill>
                  <a:srgbClr val="FFFF00"/>
                </a:solidFill>
              </a:rPr>
              <a:t>(vs.2-3)</a:t>
            </a:r>
          </a:p>
          <a:p>
            <a:r>
              <a:rPr lang="en-GB" sz="3600" b="1" dirty="0">
                <a:solidFill>
                  <a:schemeClr val="tx2">
                    <a:lumMod val="90000"/>
                  </a:schemeClr>
                </a:solidFill>
              </a:rPr>
              <a:t>John the Baptist </a:t>
            </a:r>
            <a:r>
              <a:rPr lang="en-GB" sz="3600" dirty="0">
                <a:solidFill>
                  <a:schemeClr val="tx2">
                    <a:lumMod val="90000"/>
                  </a:schemeClr>
                </a:solidFill>
              </a:rPr>
              <a:t>points us to Jesus </a:t>
            </a:r>
            <a:r>
              <a:rPr lang="en-GB" sz="2800" dirty="0">
                <a:solidFill>
                  <a:srgbClr val="FFFF00"/>
                </a:solidFill>
              </a:rPr>
              <a:t>(vs.7)</a:t>
            </a:r>
            <a:endParaRPr lang="en-GB" sz="2800" dirty="0"/>
          </a:p>
          <a:p>
            <a:r>
              <a:rPr lang="en-GB" sz="3600" b="1" dirty="0"/>
              <a:t>God</a:t>
            </a:r>
            <a:r>
              <a:rPr lang="en-GB" sz="3600" dirty="0"/>
              <a:t> points us to Jesus </a:t>
            </a:r>
            <a:r>
              <a:rPr lang="en-GB" sz="2800" dirty="0">
                <a:solidFill>
                  <a:srgbClr val="FFFF00"/>
                </a:solidFill>
              </a:rPr>
              <a:t>(vs.10-11)</a:t>
            </a:r>
          </a:p>
          <a:p>
            <a:pPr marL="0" indent="0">
              <a:buNone/>
            </a:pPr>
            <a:r>
              <a:rPr lang="en-GB" sz="3000" dirty="0">
                <a:solidFill>
                  <a:srgbClr val="FFFF00"/>
                </a:solidFill>
              </a:rPr>
              <a:t>‘And a voice came from heaven “You are my Son, whom I love; with you I am well pleased.”’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544A30-62BD-48D2-9BDD-5EE7E3FDFA1C}"/>
              </a:ext>
            </a:extLst>
          </p:cNvPr>
          <p:cNvSpPr txBox="1"/>
          <p:nvPr/>
        </p:nvSpPr>
        <p:spPr>
          <a:xfrm>
            <a:off x="10422293" y="687269"/>
            <a:ext cx="19624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</a:rPr>
              <a:t>Mark</a:t>
            </a:r>
          </a:p>
          <a:p>
            <a:pPr algn="ctr"/>
            <a:r>
              <a:rPr lang="en-GB" sz="3600" dirty="0">
                <a:solidFill>
                  <a:schemeClr val="bg1"/>
                </a:solidFill>
              </a:rPr>
              <a:t>1:1-15</a:t>
            </a:r>
          </a:p>
        </p:txBody>
      </p:sp>
    </p:spTree>
    <p:extLst>
      <p:ext uri="{BB962C8B-B14F-4D97-AF65-F5344CB8AC3E}">
        <p14:creationId xmlns:p14="http://schemas.microsoft.com/office/powerpoint/2010/main" val="3687233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93632-5FA1-40DA-BEE7-E52D39884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dirty="0">
                <a:solidFill>
                  <a:schemeClr val="tx1"/>
                </a:solidFill>
              </a:rPr>
              <a:t>The gospel is all about </a:t>
            </a:r>
            <a:r>
              <a:rPr lang="en-GB" sz="4000" b="1" dirty="0">
                <a:solidFill>
                  <a:schemeClr val="tx1"/>
                </a:solidFill>
              </a:rPr>
              <a:t>Jesus Christ</a:t>
            </a:r>
            <a:r>
              <a:rPr lang="en-GB" sz="4000" dirty="0">
                <a:solidFill>
                  <a:schemeClr val="tx1"/>
                </a:solidFill>
              </a:rPr>
              <a:t>, the Son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7767A-E74E-42FD-AD76-D989EAEBB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0796332" cy="4901326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tx2">
                    <a:lumMod val="90000"/>
                  </a:schemeClr>
                </a:solidFill>
              </a:rPr>
              <a:t>Mark</a:t>
            </a:r>
            <a:r>
              <a:rPr lang="en-GB" sz="3600" dirty="0">
                <a:solidFill>
                  <a:schemeClr val="tx2">
                    <a:lumMod val="90000"/>
                  </a:schemeClr>
                </a:solidFill>
              </a:rPr>
              <a:t> points us to Jesus </a:t>
            </a:r>
            <a:r>
              <a:rPr lang="en-GB" sz="2800" dirty="0">
                <a:solidFill>
                  <a:srgbClr val="FFFF00"/>
                </a:solidFill>
              </a:rPr>
              <a:t>(vs.1)</a:t>
            </a:r>
          </a:p>
          <a:p>
            <a:r>
              <a:rPr lang="en-GB" sz="3600" b="1" dirty="0">
                <a:solidFill>
                  <a:schemeClr val="tx2">
                    <a:lumMod val="90000"/>
                  </a:schemeClr>
                </a:solidFill>
              </a:rPr>
              <a:t>Scripture </a:t>
            </a:r>
            <a:r>
              <a:rPr lang="en-GB" sz="3600" dirty="0">
                <a:solidFill>
                  <a:schemeClr val="tx2">
                    <a:lumMod val="90000"/>
                  </a:schemeClr>
                </a:solidFill>
              </a:rPr>
              <a:t>points us to Jesus </a:t>
            </a:r>
            <a:r>
              <a:rPr lang="en-GB" sz="2800" dirty="0">
                <a:solidFill>
                  <a:srgbClr val="FFFF00"/>
                </a:solidFill>
              </a:rPr>
              <a:t>(vs.2-3)</a:t>
            </a:r>
          </a:p>
          <a:p>
            <a:r>
              <a:rPr lang="en-GB" sz="3600" b="1" dirty="0">
                <a:solidFill>
                  <a:schemeClr val="tx2">
                    <a:lumMod val="90000"/>
                  </a:schemeClr>
                </a:solidFill>
              </a:rPr>
              <a:t>John the Baptist </a:t>
            </a:r>
            <a:r>
              <a:rPr lang="en-GB" sz="3600" dirty="0">
                <a:solidFill>
                  <a:schemeClr val="tx2">
                    <a:lumMod val="90000"/>
                  </a:schemeClr>
                </a:solidFill>
              </a:rPr>
              <a:t>points us to Jesus </a:t>
            </a:r>
            <a:r>
              <a:rPr lang="en-GB" sz="2800" dirty="0">
                <a:solidFill>
                  <a:srgbClr val="FFFF00"/>
                </a:solidFill>
              </a:rPr>
              <a:t>(vs.7)</a:t>
            </a:r>
            <a:endParaRPr lang="en-GB" sz="2800" dirty="0"/>
          </a:p>
          <a:p>
            <a:r>
              <a:rPr lang="en-GB" sz="3600" b="1" dirty="0"/>
              <a:t>God</a:t>
            </a:r>
            <a:r>
              <a:rPr lang="en-GB" sz="3600" dirty="0"/>
              <a:t> points us to Jesus </a:t>
            </a:r>
            <a:r>
              <a:rPr lang="en-GB" sz="2800" dirty="0">
                <a:solidFill>
                  <a:srgbClr val="FFFF00"/>
                </a:solidFill>
              </a:rPr>
              <a:t>(vs.10-11)</a:t>
            </a:r>
          </a:p>
          <a:p>
            <a:pPr marL="0" indent="0">
              <a:buNone/>
            </a:pPr>
            <a:r>
              <a:rPr lang="en-GB" sz="3000" dirty="0">
                <a:solidFill>
                  <a:srgbClr val="FFFF00"/>
                </a:solidFill>
              </a:rPr>
              <a:t>‘And a voice came from heaven “</a:t>
            </a:r>
            <a:r>
              <a:rPr lang="en-GB" sz="3000" dirty="0">
                <a:solidFill>
                  <a:srgbClr val="FFFF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You are my Son</a:t>
            </a:r>
            <a:r>
              <a:rPr lang="en-GB" sz="3000" dirty="0">
                <a:solidFill>
                  <a:srgbClr val="FFFF00"/>
                </a:solidFill>
              </a:rPr>
              <a:t>, whom I love; with you I am well pleased.”’</a:t>
            </a:r>
          </a:p>
          <a:p>
            <a:pPr marL="0" indent="0">
              <a:buNone/>
            </a:pPr>
            <a:r>
              <a:rPr lang="en-GB" sz="3000" dirty="0">
                <a:solidFill>
                  <a:srgbClr val="FFFF00"/>
                </a:solidFill>
              </a:rPr>
              <a:t>Isaiah 40:3 ‘prepare the way for the </a:t>
            </a:r>
            <a:r>
              <a:rPr lang="en-GB" sz="3000" u="sng" dirty="0">
                <a:solidFill>
                  <a:srgbClr val="FFFF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LORD</a:t>
            </a:r>
            <a:r>
              <a:rPr lang="en-GB" sz="3000" dirty="0">
                <a:solidFill>
                  <a:srgbClr val="FFFF00"/>
                </a:solidFill>
              </a:rPr>
              <a:t>’</a:t>
            </a:r>
          </a:p>
          <a:p>
            <a:pPr marL="0" indent="0">
              <a:buNone/>
            </a:pPr>
            <a:r>
              <a:rPr lang="en-GB" sz="3000" dirty="0"/>
              <a:t>YHWH / Yahweh = Personal name of God - Jesus is God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544A30-62BD-48D2-9BDD-5EE7E3FDFA1C}"/>
              </a:ext>
            </a:extLst>
          </p:cNvPr>
          <p:cNvSpPr txBox="1"/>
          <p:nvPr/>
        </p:nvSpPr>
        <p:spPr>
          <a:xfrm>
            <a:off x="10422293" y="687269"/>
            <a:ext cx="19624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</a:rPr>
              <a:t>Mark</a:t>
            </a:r>
          </a:p>
          <a:p>
            <a:pPr algn="ctr"/>
            <a:r>
              <a:rPr lang="en-GB" sz="3600" dirty="0">
                <a:solidFill>
                  <a:schemeClr val="bg1"/>
                </a:solidFill>
              </a:rPr>
              <a:t>1:1-15</a:t>
            </a:r>
          </a:p>
        </p:txBody>
      </p:sp>
    </p:spTree>
    <p:extLst>
      <p:ext uri="{BB962C8B-B14F-4D97-AF65-F5344CB8AC3E}">
        <p14:creationId xmlns:p14="http://schemas.microsoft.com/office/powerpoint/2010/main" val="2679890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296</TotalTime>
  <Words>1156</Words>
  <Application>Microsoft Office PowerPoint</Application>
  <PresentationFormat>Widescreen</PresentationFormat>
  <Paragraphs>128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Trebuchet MS</vt:lpstr>
      <vt:lpstr>Berlin</vt:lpstr>
      <vt:lpstr>The Gospel of Mark</vt:lpstr>
      <vt:lpstr>The gospel is all about Jesus Christ, the Son of God</vt:lpstr>
      <vt:lpstr>The gospel is all about Jesus Christ, the Son of God</vt:lpstr>
      <vt:lpstr>The gospel is all about Jesus Christ, the Son of God</vt:lpstr>
      <vt:lpstr>The gospel is all about Jesus Christ, the Son of God</vt:lpstr>
      <vt:lpstr>The gospel is all about Jesus Christ, the Son of God</vt:lpstr>
      <vt:lpstr>The gospel is all about Jesus Christ, the Son of God</vt:lpstr>
      <vt:lpstr>The gospel is all about Jesus Christ, the Son of God</vt:lpstr>
      <vt:lpstr>The gospel is all about Jesus Christ, the Son of God</vt:lpstr>
      <vt:lpstr>The gospel is all about Jesus Christ, the Son of God</vt:lpstr>
      <vt:lpstr>The gospel is all about Jesus Christ, the Son of God</vt:lpstr>
      <vt:lpstr>The gospel is all about Jesus Christ, the Son of God</vt:lpstr>
      <vt:lpstr>The gospel is about a relationship with God through Repentance and Faith</vt:lpstr>
      <vt:lpstr>The gospel is about a relationship with God through Repentance and Faith</vt:lpstr>
      <vt:lpstr>The gospel is all about Jesus Christ, the Son of God</vt:lpstr>
      <vt:lpstr>The gospel is about a relationship with God through Repentance and Faith</vt:lpstr>
      <vt:lpstr>The Gospel of Mark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Gospel of Mark</dc:title>
  <dc:creator>Multiple Monitors</dc:creator>
  <cp:lastModifiedBy>Josh Tanton</cp:lastModifiedBy>
  <cp:revision>24</cp:revision>
  <dcterms:created xsi:type="dcterms:W3CDTF">2021-04-12T16:44:01Z</dcterms:created>
  <dcterms:modified xsi:type="dcterms:W3CDTF">2021-04-18T09:12:41Z</dcterms:modified>
</cp:coreProperties>
</file>